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143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2945943"/>
            <a:ext cx="21419979" cy="6266897"/>
          </a:xfrm>
        </p:spPr>
        <p:txBody>
          <a:bodyPr anchor="b"/>
          <a:lstStyle>
            <a:lvl1pPr algn="ctr"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9454516"/>
            <a:ext cx="18899981" cy="4345992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059" indent="0" algn="ctr">
              <a:buNone/>
              <a:defRPr sz="5250"/>
            </a:lvl2pPr>
            <a:lvl3pPr marL="2400117" indent="0" algn="ctr">
              <a:buNone/>
              <a:defRPr sz="4725"/>
            </a:lvl3pPr>
            <a:lvl4pPr marL="3600176" indent="0" algn="ctr">
              <a:buNone/>
              <a:defRPr sz="4200"/>
            </a:lvl4pPr>
            <a:lvl5pPr marL="4800234" indent="0" algn="ctr">
              <a:buNone/>
              <a:defRPr sz="4200"/>
            </a:lvl5pPr>
            <a:lvl6pPr marL="6000293" indent="0" algn="ctr">
              <a:buNone/>
              <a:defRPr sz="4200"/>
            </a:lvl6pPr>
            <a:lvl7pPr marL="7200351" indent="0" algn="ctr">
              <a:buNone/>
              <a:defRPr sz="4200"/>
            </a:lvl7pPr>
            <a:lvl8pPr marL="8400410" indent="0" algn="ctr">
              <a:buNone/>
              <a:defRPr sz="4200"/>
            </a:lvl8pPr>
            <a:lvl9pPr marL="9600468" indent="0" algn="ctr">
              <a:buNone/>
              <a:defRPr sz="4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958369"/>
            <a:ext cx="5433745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958369"/>
            <a:ext cx="15986234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4487671"/>
            <a:ext cx="21734978" cy="7487774"/>
          </a:xfrm>
        </p:spPr>
        <p:txBody>
          <a:bodyPr anchor="b"/>
          <a:lstStyle>
            <a:lvl1pPr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12046282"/>
            <a:ext cx="21734978" cy="3937644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/>
                </a:solidFill>
              </a:defRPr>
            </a:lvl1pPr>
            <a:lvl2pPr marL="1200059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117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1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23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29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3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04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046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4791843"/>
            <a:ext cx="10709989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4791843"/>
            <a:ext cx="10709989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958373"/>
            <a:ext cx="21734978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4412664"/>
            <a:ext cx="10660769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6575242"/>
            <a:ext cx="10660769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4412664"/>
            <a:ext cx="10713272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6575242"/>
            <a:ext cx="10713272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2591766"/>
            <a:ext cx="12757487" cy="12792138"/>
          </a:xfrm>
        </p:spPr>
        <p:txBody>
          <a:bodyPr/>
          <a:lstStyle>
            <a:lvl1pPr>
              <a:defRPr sz="8399"/>
            </a:lvl1pPr>
            <a:lvl2pPr>
              <a:defRPr sz="7349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2591766"/>
            <a:ext cx="12757487" cy="12792138"/>
          </a:xfrm>
        </p:spPr>
        <p:txBody>
          <a:bodyPr anchor="t"/>
          <a:lstStyle>
            <a:lvl1pPr marL="0" indent="0">
              <a:buNone/>
              <a:defRPr sz="8399"/>
            </a:lvl1pPr>
            <a:lvl2pPr marL="1200059" indent="0">
              <a:buNone/>
              <a:defRPr sz="7349"/>
            </a:lvl2pPr>
            <a:lvl3pPr marL="2400117" indent="0">
              <a:buNone/>
              <a:defRPr sz="6300"/>
            </a:lvl3pPr>
            <a:lvl4pPr marL="3600176" indent="0">
              <a:buNone/>
              <a:defRPr sz="5250"/>
            </a:lvl4pPr>
            <a:lvl5pPr marL="4800234" indent="0">
              <a:buNone/>
              <a:defRPr sz="5250"/>
            </a:lvl5pPr>
            <a:lvl6pPr marL="6000293" indent="0">
              <a:buNone/>
              <a:defRPr sz="5250"/>
            </a:lvl6pPr>
            <a:lvl7pPr marL="7200351" indent="0">
              <a:buNone/>
              <a:defRPr sz="5250"/>
            </a:lvl7pPr>
            <a:lvl8pPr marL="8400410" indent="0">
              <a:buNone/>
              <a:defRPr sz="5250"/>
            </a:lvl8pPr>
            <a:lvl9pPr marL="9600468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4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958373"/>
            <a:ext cx="21734978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4791843"/>
            <a:ext cx="21734978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16683952"/>
            <a:ext cx="8504992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00117" rtl="0" eaLnBrk="1" latinLnBrk="0" hangingPunct="1">
        <a:lnSpc>
          <a:spcPct val="90000"/>
        </a:lnSpc>
        <a:spcBef>
          <a:spcPct val="0"/>
        </a:spcBef>
        <a:buNone/>
        <a:defRPr sz="115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29" indent="-600029" algn="l" defTabSz="2400117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49" kern="1200">
          <a:solidFill>
            <a:schemeClr val="tx1"/>
          </a:solidFill>
          <a:latin typeface="+mn-lt"/>
          <a:ea typeface="+mn-ea"/>
          <a:cs typeface="+mn-cs"/>
        </a:defRPr>
      </a:lvl1pPr>
      <a:lvl2pPr marL="180008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146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205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264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322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381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0439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049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059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117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176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234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293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351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041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0468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3A15A7-D391-8049-A763-C889BECD2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2381"/>
            <a:ext cx="25196800" cy="1799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60155-7854-A654-2C70-E0A4F988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5741" y="593124"/>
            <a:ext cx="10434236" cy="3064476"/>
          </a:xfrm>
        </p:spPr>
        <p:txBody>
          <a:bodyPr>
            <a:noAutofit/>
          </a:bodyPr>
          <a:lstStyle/>
          <a:p>
            <a:pPr algn="r" rtl="1"/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عنوان پروژه:</a:t>
            </a:r>
            <a:r>
              <a:rPr lang="en-US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دبیر راهنما: </a:t>
            </a:r>
            <a:r>
              <a:rPr lang="fa-IR" sz="4500" b="1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سرکار خانم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پژوهشگران: 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کد پروژه:</a:t>
            </a:r>
            <a:endParaRPr lang="en-US" sz="45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B9BD7-D185-50EB-A033-3168F04C7BC3}"/>
              </a:ext>
            </a:extLst>
          </p:cNvPr>
          <p:cNvSpPr txBox="1"/>
          <p:nvPr/>
        </p:nvSpPr>
        <p:spPr>
          <a:xfrm>
            <a:off x="583621" y="568410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روش اجرای طرح: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110BE-7627-21AA-54A9-EEC707A4FF50}"/>
              </a:ext>
            </a:extLst>
          </p:cNvPr>
          <p:cNvSpPr txBox="1"/>
          <p:nvPr/>
        </p:nvSpPr>
        <p:spPr>
          <a:xfrm>
            <a:off x="12875741" y="9004943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مقدمه: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2681A-B016-B20B-0187-8298EF4DE2BE}"/>
              </a:ext>
            </a:extLst>
          </p:cNvPr>
          <p:cNvSpPr txBox="1"/>
          <p:nvPr/>
        </p:nvSpPr>
        <p:spPr>
          <a:xfrm>
            <a:off x="12875741" y="14439073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تجزیه و تحلیل: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F63E9-B9CC-BDBA-8F7C-644CF44E803E}"/>
              </a:ext>
            </a:extLst>
          </p:cNvPr>
          <p:cNvSpPr txBox="1"/>
          <p:nvPr/>
        </p:nvSpPr>
        <p:spPr>
          <a:xfrm>
            <a:off x="12891004" y="4087275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چکیده: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9576F-39D8-766D-A3EC-AA9E017AD75C}"/>
              </a:ext>
            </a:extLst>
          </p:cNvPr>
          <p:cNvSpPr txBox="1"/>
          <p:nvPr/>
        </p:nvSpPr>
        <p:spPr>
          <a:xfrm>
            <a:off x="446484" y="6148816"/>
            <a:ext cx="978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نتایج:</a:t>
            </a:r>
            <a:endParaRPr lang="en-US" sz="36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A70BF-3280-AA04-776A-02699C930939}"/>
              </a:ext>
            </a:extLst>
          </p:cNvPr>
          <p:cNvSpPr txBox="1"/>
          <p:nvPr/>
        </p:nvSpPr>
        <p:spPr>
          <a:xfrm>
            <a:off x="2122884" y="9197331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                                 پیشنهادات و راهکارها:</a:t>
            </a:r>
            <a:r>
              <a:rPr lang="en-US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3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65393-532D-93F0-9823-1B6C6FA9F5C9}"/>
              </a:ext>
            </a:extLst>
          </p:cNvPr>
          <p:cNvSpPr txBox="1"/>
          <p:nvPr/>
        </p:nvSpPr>
        <p:spPr>
          <a:xfrm>
            <a:off x="446484" y="14746849"/>
            <a:ext cx="1199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منابع: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0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103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Arabic</vt:lpstr>
      <vt:lpstr>Office Theme</vt:lpstr>
      <vt:lpstr>عنوان پروژه:  دبیر راهنما: سرکار خانم پژوهشگران:   کد پروژه: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پروژه: دبیر راهنما: پژوهشگران: کد پروژه:</dc:title>
  <dc:creator>Hironna Wada</dc:creator>
  <cp:lastModifiedBy>admin</cp:lastModifiedBy>
  <cp:revision>10</cp:revision>
  <dcterms:created xsi:type="dcterms:W3CDTF">2024-03-15T12:19:13Z</dcterms:created>
  <dcterms:modified xsi:type="dcterms:W3CDTF">2024-03-16T12:04:06Z</dcterms:modified>
</cp:coreProperties>
</file>